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62" r:id="rId4"/>
    <p:sldId id="264" r:id="rId5"/>
    <p:sldId id="260" r:id="rId6"/>
    <p:sldId id="265" r:id="rId7"/>
    <p:sldId id="261" r:id="rId8"/>
    <p:sldId id="273" r:id="rId9"/>
    <p:sldId id="270" r:id="rId10"/>
    <p:sldId id="277" r:id="rId11"/>
    <p:sldId id="276" r:id="rId12"/>
    <p:sldId id="275" r:id="rId13"/>
    <p:sldId id="274" r:id="rId14"/>
    <p:sldId id="266"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50" d="100"/>
          <a:sy n="150" d="100"/>
        </p:scale>
        <p:origin x="710"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1/28/2026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632591394"/>
              </p:ext>
            </p:extLst>
          </p:nvPr>
        </p:nvGraphicFramePr>
        <p:xfrm>
          <a:off x="201820" y="631508"/>
          <a:ext cx="5530128" cy="37947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 teachers have benefited from using the Get Set 4 PE plans as this has given them clear guidance and ideas for teaching effectively.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 teachers have observed enrichment sessions to develop their knowledge and confidence for teaching particular sports.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 coordinator has offered free CPD sessions to teachers through the SSP but there has not been any take up.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16 sports events attended organized by the SSP with over 30 children attending.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Pupils invited to non competitive events who do not usually attend competitions.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Play leaders in year 5/6 organize daily sports sessions at lunch.</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coach organizes sports activities Tues-Thurs lunch times.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classes have 2 hours of PE per week plus additional enrichment sessions.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Variety of after school clubs offered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Lower than previous years take up for after school clubs.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3106773"/>
              </p:ext>
            </p:extLst>
          </p:nvPr>
        </p:nvGraphicFramePr>
        <p:xfrm>
          <a:off x="304799" y="633397"/>
          <a:ext cx="5530128" cy="36728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Celebration assembly every week celebrating sporting achievements in and out of school.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Display board showing pupil’s achievements.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Posters and flyers regularly sent out at advertise local sports clubs.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Enrichment days focus on sports not on school PE curriculum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Experience day for all children at Pipers Vale gymnastics clubs.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Non competitive sports festivals attended.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Selection of pupils for events are based on fairness rather than ability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More equipment needed to provide wider range of events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Lack of teacher training</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16 events attended is events organized by SSP.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More events attended by children in year ¾</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In school events organized for year 1/2 children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Transport issues mean that it is not always possible to attend events or take ‘B’ teams.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Lack of teacher support for year 3/4 events.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602107153"/>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659736764"/>
              </p:ext>
            </p:extLst>
          </p:nvPr>
        </p:nvGraphicFramePr>
        <p:xfrm>
          <a:off x="197588" y="684701"/>
          <a:ext cx="5724635" cy="3510377"/>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Increase the number of year 3/4 children attending specific age group events.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This is the next step with good attendance in year 5/6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Register of children attending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Register of events attended from SSP</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Increase the confidence and training of teaching staff</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Teachers use planning effectively but lack confidence teaching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Knowledge and skills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Register of courses attended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Increasing sports activity of all pupils in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All children should be taking part in at least 30 minutes activity per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Sports leader register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PE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5860323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128</TotalTime>
  <Words>2295</Words>
  <Application>Microsoft Office PowerPoint</Application>
  <PresentationFormat>Custom</PresentationFormat>
  <Paragraphs>376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M.Palmer</cp:lastModifiedBy>
  <cp:revision>16</cp:revision>
  <dcterms:created xsi:type="dcterms:W3CDTF">2025-10-08T18:09:30Z</dcterms:created>
  <dcterms:modified xsi:type="dcterms:W3CDTF">2026-01-28T16:07:37Z</dcterms:modified>
</cp:coreProperties>
</file>